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4/10/2020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4/10/2020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4/10/2020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4/10/2020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4/10/2020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7CA869-D0C8-4B83-A0BE-54DAAF32B0A8}"/>
              </a:ext>
            </a:extLst>
          </p:cNvPr>
          <p:cNvSpPr>
            <a:spLocks noGrp="1"/>
          </p:cNvSpPr>
          <p:nvPr>
            <p:ph type="ctrTitle"/>
          </p:nvPr>
        </p:nvSpPr>
        <p:spPr/>
        <p:txBody>
          <a:bodyPr/>
          <a:lstStyle/>
          <a:p>
            <a:r>
              <a:rPr lang="es-EC" dirty="0"/>
              <a:t>Operación</a:t>
            </a:r>
            <a:br>
              <a:rPr lang="es-EC" dirty="0"/>
            </a:br>
            <a:r>
              <a:rPr lang="es-EC" dirty="0"/>
              <a:t>Paperclip</a:t>
            </a:r>
          </a:p>
        </p:txBody>
      </p:sp>
      <p:sp>
        <p:nvSpPr>
          <p:cNvPr id="3" name="Subtítulo 2">
            <a:extLst>
              <a:ext uri="{FF2B5EF4-FFF2-40B4-BE49-F238E27FC236}">
                <a16:creationId xmlns:a16="http://schemas.microsoft.com/office/drawing/2014/main" id="{955CDFF2-245F-4F14-AD5B-DFAD5DF0BA28}"/>
              </a:ext>
            </a:extLst>
          </p:cNvPr>
          <p:cNvSpPr>
            <a:spLocks noGrp="1"/>
          </p:cNvSpPr>
          <p:nvPr>
            <p:ph type="subTitle" idx="1"/>
          </p:nvPr>
        </p:nvSpPr>
        <p:spPr/>
        <p:txBody>
          <a:bodyPr/>
          <a:lstStyle/>
          <a:p>
            <a:r>
              <a:rPr lang="es-EC" dirty="0"/>
              <a:t>Dario enseña Studios</a:t>
            </a:r>
          </a:p>
        </p:txBody>
      </p:sp>
    </p:spTree>
    <p:extLst>
      <p:ext uri="{BB962C8B-B14F-4D97-AF65-F5344CB8AC3E}">
        <p14:creationId xmlns:p14="http://schemas.microsoft.com/office/powerpoint/2010/main" val="132382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25C855A-2255-4542-AE5C-88933B068084}"/>
              </a:ext>
            </a:extLst>
          </p:cNvPr>
          <p:cNvSpPr>
            <a:spLocks noGrp="1"/>
          </p:cNvSpPr>
          <p:nvPr>
            <p:ph idx="1"/>
          </p:nvPr>
        </p:nvSpPr>
        <p:spPr>
          <a:xfrm>
            <a:off x="1006839" y="138545"/>
            <a:ext cx="10852652" cy="6664038"/>
          </a:xfrm>
        </p:spPr>
        <p:txBody>
          <a:bodyPr>
            <a:normAutofit fontScale="92500" lnSpcReduction="10000"/>
          </a:bodyPr>
          <a:lstStyle/>
          <a:p>
            <a:pPr marL="0" indent="0">
              <a:buNone/>
            </a:pPr>
            <a:r>
              <a:rPr lang="es-ES" b="1" u="sng" dirty="0"/>
              <a:t>(Soundtrouck de Inicio)</a:t>
            </a:r>
          </a:p>
          <a:p>
            <a:pPr marL="0" indent="0">
              <a:buNone/>
            </a:pPr>
            <a:r>
              <a:rPr lang="es-ES" dirty="0"/>
              <a:t>Los nazis no perdieron la guerra, se mudaron a Norteamérica…. Descubre esto y mucho más en este video</a:t>
            </a:r>
          </a:p>
          <a:p>
            <a:pPr marL="0" indent="0">
              <a:buNone/>
            </a:pPr>
            <a:r>
              <a:rPr lang="es-ES" b="1" u="sng" dirty="0"/>
              <a:t>(Soundtrouck de Inicio)</a:t>
            </a:r>
          </a:p>
          <a:p>
            <a:pPr marL="0" indent="0">
              <a:buNone/>
            </a:pPr>
            <a:r>
              <a:rPr lang="es-ES" dirty="0"/>
              <a:t>En 1945, la Segunda Guerra Mundial había terminado y los ganadores Estados Unidos y la Unión Soviética estaban en ese momento reclutando nazis para diferentes trabajos científicos en esos países. Y antes que me digas Dario por que dijiste que los nazis se mudaron a Norteamérica si también se fueron a la Unión Soviética y la razón es que la Unión Soviética obtenía de ellos toda la información posible sobre sus trabajos bajo el régimen nazi y después los devolvió a Alemania y Estados Unidos, Por lo general, obtuvo de ellos toda la información posible sobre sus trabajos bajo el régimen nazi y después los devolvió a Alemania. Mientras que los del otro lado del Atlántico recibieron responsabilidades y honores, sobre todo los implicados en los programas de cohetes. Y crearme existen muchos científicos nazis alrededor de 1200. A pesar de ser una operación secreta, The New York Times, la revista Newsweek y otros medios publicaron información sobre Paperclip ya en diciembre de 1946. Entre los científicos estadounidenses, no todos estaban dispuestos a trabajar con sus los nuevos reclutas alemanes. Personalidades influyentes de la sociedad estadounidense, como Albert Einstein o Eleanor Roosevelt, se opusieron públicamente al programa. Y antes de mi conclusión te recomiendo leer el libro de Annie Jacobsen, quien tras una exhaustiva investigación publicó Operación Paperclip, un libro de 600 páginas donde narra en profundidad el reclutamiento por parte de Estados Unidos de científicos alemanes después de la guerra. En Conclusión, tenemos que tener en cuenta que en Estados Unidos su objetivo fue carrera espacial y en la Unión Soviética fue para obtener información lo cual me deja pensando porque hacen esto si ya ganaron pero bueno les dejo que saquen sus propias conclusión. Y hasta aquí el video de hoy, no olviden de suscribirse, dale like y un comentario positivo. Hasta la próxima. Adiosss.</a:t>
            </a:r>
            <a:endParaRPr lang="es-EC" dirty="0"/>
          </a:p>
        </p:txBody>
      </p:sp>
      <p:sp>
        <p:nvSpPr>
          <p:cNvPr id="6" name="CuadroTexto 5">
            <a:extLst>
              <a:ext uri="{FF2B5EF4-FFF2-40B4-BE49-F238E27FC236}">
                <a16:creationId xmlns:a16="http://schemas.microsoft.com/office/drawing/2014/main" id="{5C368838-0BC8-41B9-BF00-26A5B2105E9A}"/>
              </a:ext>
            </a:extLst>
          </p:cNvPr>
          <p:cNvSpPr txBox="1"/>
          <p:nvPr/>
        </p:nvSpPr>
        <p:spPr>
          <a:xfrm rot="16200000">
            <a:off x="-2362201" y="2787973"/>
            <a:ext cx="5389418" cy="769441"/>
          </a:xfrm>
          <a:prstGeom prst="rect">
            <a:avLst/>
          </a:prstGeom>
          <a:noFill/>
        </p:spPr>
        <p:txBody>
          <a:bodyPr wrap="square" rtlCol="0">
            <a:spAutoFit/>
          </a:bodyPr>
          <a:lstStyle/>
          <a:p>
            <a:pPr algn="ctr"/>
            <a:r>
              <a:rPr lang="es-EC" sz="4400" b="1" dirty="0">
                <a:solidFill>
                  <a:schemeClr val="bg1"/>
                </a:solidFill>
              </a:rPr>
              <a:t>GUION -LIBRETO</a:t>
            </a:r>
          </a:p>
        </p:txBody>
      </p:sp>
      <p:pic>
        <p:nvPicPr>
          <p:cNvPr id="7" name="Wells Street">
            <a:hlinkClick r:id="" action="ppaction://media"/>
            <a:extLst>
              <a:ext uri="{FF2B5EF4-FFF2-40B4-BE49-F238E27FC236}">
                <a16:creationId xmlns:a16="http://schemas.microsoft.com/office/drawing/2014/main" id="{54F8F0EC-CCA3-401F-ABDB-2627889F09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272" y="83127"/>
            <a:ext cx="609600" cy="609600"/>
          </a:xfrm>
          <a:prstGeom prst="rect">
            <a:avLst/>
          </a:prstGeom>
        </p:spPr>
      </p:pic>
    </p:spTree>
    <p:extLst>
      <p:ext uri="{BB962C8B-B14F-4D97-AF65-F5344CB8AC3E}">
        <p14:creationId xmlns:p14="http://schemas.microsoft.com/office/powerpoint/2010/main" val="13318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3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Distintivo">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Distintivo</Template>
  <TotalTime>126</TotalTime>
  <Words>372</Words>
  <Application>Microsoft Office PowerPoint</Application>
  <PresentationFormat>Panorámica</PresentationFormat>
  <Paragraphs>7</Paragraphs>
  <Slides>2</Slides>
  <Notes>0</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Gill Sans MT</vt:lpstr>
      <vt:lpstr>Impact</vt:lpstr>
      <vt:lpstr>Distintivo</vt:lpstr>
      <vt:lpstr>Operación Paperclip</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Dario Leyton Villalta</dc:creator>
  <cp:lastModifiedBy>Dario Leyton Villalta</cp:lastModifiedBy>
  <cp:revision>6</cp:revision>
  <dcterms:created xsi:type="dcterms:W3CDTF">2020-04-10T18:48:41Z</dcterms:created>
  <dcterms:modified xsi:type="dcterms:W3CDTF">2020-04-10T20:54:50Z</dcterms:modified>
</cp:coreProperties>
</file>